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87FAD9A-B947-48F5-A79D-A921B22DA6CC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F67FCAD-B0B9-49F8-922D-CC63FEF0D5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2520280"/>
          </a:xfrm>
          <a:solidFill>
            <a:srgbClr val="FFFFFF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0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STRUCTURES</a:t>
            </a:r>
            <a:endParaRPr lang="ru-RU" sz="80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6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2000240"/>
          <a:ext cx="8115328" cy="13106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TRAVELLING BY CAR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TRAVELLING BY BUS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Картинки по запросу travelling by car fami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43314"/>
            <a:ext cx="4214842" cy="2163300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travelling by bu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643314"/>
            <a:ext cx="3968745" cy="2143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0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1857364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ENGLISH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RUSSIAN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Картинки по запросу russian alphab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286124"/>
            <a:ext cx="4107685" cy="2738457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english  alphab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357562"/>
            <a:ext cx="3283740" cy="2801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4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COMPARATIVE OR SUPERLATIVE FORMS ADDING ANY NECESSARY WORDS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8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476672"/>
            <a:ext cx="8928993" cy="612068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Jack’s sense of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humour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He’s ______________ (funny) man I’ve ever met.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car’s as_________________ (expensive) ours.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Sarah’s height is 176 cm. She’s _____________ (tall) girl.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jeans looked far______________(modern) these ones. 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__________(little) she eats,___________(angry) she gets.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house is by far__________________(old) building in the city.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9560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funniest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55363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expensive as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13840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quite a tall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325873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modern than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427742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less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27742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angrier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5385" y="522920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oldest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476672"/>
            <a:ext cx="8928993" cy="612068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year I’m getting______ (old) and ______ (old). 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don’t study hard, you won’t get_________ (smart).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think we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have__________money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afford this trip.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use one of my bedrooms________ an office.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book is a great deal__________________ (helpful) that one.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acting_________ a fool.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_____a doctor, he’s excellent. You’ll hardly ever find a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specialist______him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476672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older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284" y="44911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older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9237" y="1411613"/>
            <a:ext cx="211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any smarter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9228" y="242088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enough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9308" y="3295910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as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3880685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more helpful than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7700" y="4945732"/>
            <a:ext cx="112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like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5390519"/>
            <a:ext cx="112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As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2163" y="5867000"/>
            <a:ext cx="112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like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785926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VOLKSWAGEN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MERCEDES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2" name="Picture 4" descr="Картинки по запросу volksw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2"/>
            <a:ext cx="3643338" cy="2413712"/>
          </a:xfrm>
          <a:prstGeom prst="rect">
            <a:avLst/>
          </a:prstGeom>
          <a:noFill/>
        </p:spPr>
      </p:pic>
      <p:pic>
        <p:nvPicPr>
          <p:cNvPr id="7174" name="Picture 6" descr="Картинки по запросу mercedes logo"/>
          <p:cNvPicPr>
            <a:picLocks noChangeAspect="1" noChangeArrowheads="1"/>
          </p:cNvPicPr>
          <p:nvPr/>
        </p:nvPicPr>
        <p:blipFill>
          <a:blip r:embed="rId3"/>
          <a:srcRect l="10813" r="15302"/>
          <a:stretch>
            <a:fillRect/>
          </a:stretch>
        </p:blipFill>
        <p:spPr bwMode="auto">
          <a:xfrm>
            <a:off x="4857752" y="2928934"/>
            <a:ext cx="3417118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7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928802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ITALIAN FOOD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JAPANESE FOOD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Картинки по запросу spaghett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43314"/>
            <a:ext cx="3943350" cy="2381250"/>
          </a:xfrm>
          <a:prstGeom prst="rect">
            <a:avLst/>
          </a:prstGeom>
          <a:noFill/>
        </p:spPr>
      </p:pic>
      <p:sp>
        <p:nvSpPr>
          <p:cNvPr id="6148" name="AutoShape 4" descr="Картинки по запросу cat eating sushi fun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Картинки по запросу cat eating sushi fun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D:\татьяна\grammar\adjectives\teno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643314"/>
            <a:ext cx="3809993" cy="2285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0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857364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THE EARTH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THE MOON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Картинки по запросу earth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496"/>
            <a:ext cx="3600450" cy="3429001"/>
          </a:xfrm>
          <a:prstGeom prst="rect">
            <a:avLst/>
          </a:prstGeom>
          <a:noFill/>
        </p:spPr>
      </p:pic>
      <p:pic>
        <p:nvPicPr>
          <p:cNvPr id="5124" name="Picture 4" descr="Картинки по запросу mo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928933"/>
            <a:ext cx="4326182" cy="3176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9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785926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CATS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DOGS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Картинки по запросу funnyca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928934"/>
            <a:ext cx="3429000" cy="2800351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funny dog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714620"/>
            <a:ext cx="3286148" cy="3286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2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COMPARE THE FOLLOWING THINGS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928802"/>
          <a:ext cx="8115328" cy="701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57664"/>
                <a:gridCol w="4057664"/>
              </a:tblGrid>
              <a:tr h="56831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TEA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COFFEE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Картинки по запросу te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496"/>
            <a:ext cx="3690930" cy="3690930"/>
          </a:xfrm>
          <a:prstGeom prst="rect">
            <a:avLst/>
          </a:prstGeom>
          <a:noFill/>
        </p:spPr>
      </p:pic>
      <p:pic>
        <p:nvPicPr>
          <p:cNvPr id="3076" name="Picture 4" descr="Картинки по запросу coffe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928934"/>
            <a:ext cx="4226179" cy="2814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2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</TotalTime>
  <Words>245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COMPARISON STRUCTURES</vt:lpstr>
      <vt:lpstr>MAKE COMPARATIVE OR SUPERLATIVE FORMS ADDING ANY NECESSARY WORDS</vt:lpstr>
      <vt:lpstr>Презентация PowerPoint</vt:lpstr>
      <vt:lpstr>Презентация PowerPoint</vt:lpstr>
      <vt:lpstr>COMPARE THE FOLLOWING THINGS</vt:lpstr>
      <vt:lpstr>COMPARE THE FOLLOWING THINGS</vt:lpstr>
      <vt:lpstr>COMPARE THE FOLLOWING THINGS</vt:lpstr>
      <vt:lpstr>COMPARE THE FOLLOWING THINGS</vt:lpstr>
      <vt:lpstr>COMPARE THE FOLLOWING THINGS</vt:lpstr>
      <vt:lpstr>COMPARE THE FOLLOWING THINGS</vt:lpstr>
      <vt:lpstr>COMPARE THE FOLLOWING THINGS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STRUCTURES</dc:title>
  <dc:creator>Tatiana</dc:creator>
  <cp:lastModifiedBy>Tatiana</cp:lastModifiedBy>
  <cp:revision>7</cp:revision>
  <dcterms:created xsi:type="dcterms:W3CDTF">2018-10-16T08:49:07Z</dcterms:created>
  <dcterms:modified xsi:type="dcterms:W3CDTF">2018-10-16T09:44:39Z</dcterms:modified>
</cp:coreProperties>
</file>